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10" r:id="rId17"/>
    <p:sldId id="320" r:id="rId18"/>
    <p:sldId id="302" r:id="rId19"/>
    <p:sldId id="312" r:id="rId20"/>
    <p:sldId id="313" r:id="rId21"/>
    <p:sldId id="319" r:id="rId22"/>
    <p:sldId id="315" r:id="rId23"/>
    <p:sldId id="316" r:id="rId24"/>
    <p:sldId id="314" r:id="rId25"/>
    <p:sldId id="317" r:id="rId26"/>
    <p:sldId id="279" r:id="rId27"/>
    <p:sldId id="31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10"/>
            <p14:sldId id="32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/>
    <p:restoredTop sz="63029"/>
  </p:normalViewPr>
  <p:slideViewPr>
    <p:cSldViewPr snapToGrid="0" snapToObjects="1">
      <p:cViewPr varScale="1">
        <p:scale>
          <a:sx n="61" d="100"/>
          <a:sy n="61" d="100"/>
        </p:scale>
        <p:origin x="2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6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重载方法：使用同样的名字来定义不同方法，只要它们的参数个或类型不同即可。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重载方法的好处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195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不用为了对不同的参数类型或参数个数，而写多个函数。多个函数用同一个名字，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减少函数名的数量，避免命名的污染，可应对不同的需求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8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自顶向下和自底向上比较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如果在不同的地方触发同样的功能，都写一遍复杂的发送消息流程，那现实中程序员哥哥姐姐叔叔阿姨的奖金就没了。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要靠方法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1055</Words>
  <Application>Microsoft Macintosh PowerPoint</Application>
  <PresentationFormat>宽屏</PresentationFormat>
  <Paragraphs>150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287</cp:revision>
  <dcterms:created xsi:type="dcterms:W3CDTF">2019-09-24T01:18:33Z</dcterms:created>
  <dcterms:modified xsi:type="dcterms:W3CDTF">2020-02-22T06:18:51Z</dcterms:modified>
</cp:coreProperties>
</file>